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9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8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0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3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=""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=""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="" xmlns:a16="http://schemas.microsoft.com/office/drawing/2014/main" id="{81BC67A1-175E-439E-85E2-88911C1198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="" xmlns:a16="http://schemas.microsoft.com/office/drawing/2014/main" id="{94A7B82C-30F1-42B4-BE36-3DB42DD517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12">
            <a:extLst>
              <a:ext uri="{FF2B5EF4-FFF2-40B4-BE49-F238E27FC236}">
                <a16:creationId xmlns="" xmlns:a16="http://schemas.microsoft.com/office/drawing/2014/main" id="{43CA1578-CEEB-41BB-8068-C0DA02C36C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 descr="Крупный план стопки книг">
            <a:extLst>
              <a:ext uri="{FF2B5EF4-FFF2-40B4-BE49-F238E27FC236}">
                <a16:creationId xmlns="" xmlns:a16="http://schemas.microsoft.com/office/drawing/2014/main" id="{0B4EFB35-F46C-4D27-B7BE-E816AB75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="" xmlns:a16="http://schemas.microsoft.com/office/drawing/2014/main" id="{7DF11618-754F-4C58-94AD-F7AA3530D6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454C1B16-3C93-4003-88AD-F74DAD18C8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E65E8AD-ED51-4874-AABA-DDA0C15978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78E5C306-3C29-4BD3-97E1-DCA86FF3E0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B2BA2F3-A842-4EA4-8CB8-FD66BD1CEE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1968F54-9FAB-433B-B990-0552F58E04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="" xmlns:a16="http://schemas.microsoft.com/office/drawing/2014/main" id="{7DF11618-754F-4C58-94AD-F7AA3530D6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F890D7E4-2E90-4189-AA14-2693B947395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3D53848D-8416-4C24-A2D1-CB2D5EF4B1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D5C6ABEA-3701-4591-9F7A-DF96C707B29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BABF3D0-6D14-430A-8648-AA359FF6D4E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7C04F5C9-F7C6-4B5D-AA5A-252D9DDBAB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7337B922-7D88-47CA-A9FD-0841B3735ED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099EA02-8097-44CE-ABA3-D27A4AA008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7B9352D-F916-42DA-A39C-C6F0C72BB0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BECF786-5D3B-4D7B-941E-FE96E64787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F19012F-4A59-4866-B2D1-60B1A896B6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FA9DE6B4-5329-41C6-9FB0-2E88732A10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5B645CC-35E5-4026-A374-3213D01731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C17ABE3A-3743-4935-8680-30474904B8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C35BA021-8EE3-4AAC-886D-84BD02C5D5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474FDD7A-185B-4C48-925E-B353DDF0AC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ECAF353-692D-4440-A095-A282E677A7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68A28F31-C1FD-4B00-8A52-48952AB443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1E3F6DD-B482-497A-843E-010612C85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="" xmlns:a16="http://schemas.microsoft.com/office/drawing/2014/main" id="{A5761FD8-9CFD-4F5A-AB69-F179306BC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="" xmlns:a16="http://schemas.microsoft.com/office/drawing/2014/main" id="{853A7FDC-72AB-4F06-8A0A-EE5BE087D7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4F1A41BD-2192-490D-9C88-AB9D242927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C2F4F134-CBCA-4B59-8D8A-AEF12063F72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6399BC90-16E2-4AAD-9BB1-6FECCA22B7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393E4470-E7B4-49CF-9EEF-4F40E31F363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25ED4C5-C452-433A-9E42-979F52F8B8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0B2D17D-9313-4262-BB14-4030DE2915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33B17B98-027F-4155-A5F5-FED5D0F73C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01EB1739-4A5E-4811-8CCC-6E261D2921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9E9431-BEED-4B27-9107-36765A4AF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bg-BG" sz="5400">
                <a:solidFill>
                  <a:srgbClr val="FFFFFF"/>
                </a:solidFill>
              </a:rPr>
              <a:t>Библиотека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04B1D75-B042-43B5-A6FD-9A5047471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Теодора Трифонова и Ивелин Белинов</a:t>
            </a:r>
          </a:p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19621691   19621714</a:t>
            </a:r>
          </a:p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4б група</a:t>
            </a:r>
            <a:endParaRPr lang="en-US" sz="2000">
              <a:solidFill>
                <a:srgbClr val="FFFFFF"/>
              </a:solidFill>
            </a:endParaRPr>
          </a:p>
        </p:txBody>
      </p:sp>
      <p:grpSp>
        <p:nvGrpSpPr>
          <p:cNvPr id="52" name="Cross">
            <a:extLst>
              <a:ext uri="{FF2B5EF4-FFF2-40B4-BE49-F238E27FC236}">
                <a16:creationId xmlns="" xmlns:a16="http://schemas.microsoft.com/office/drawing/2014/main" id="{361195DA-BFB4-4917-BAFD-7D3D669EFA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ABA6C567-3C4A-4D67-9D01-9CC2623D40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9180C785-A181-4425-9C06-6670254CBF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5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64" y="0"/>
            <a:ext cx="118116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AF705-EA28-4E42-AAC2-11E5413E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133" y="5828278"/>
            <a:ext cx="5355956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Users rating query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92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7" y="0"/>
            <a:ext cx="1198804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916" y="5854700"/>
            <a:ext cx="2357034" cy="13255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User login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4830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30"/>
          <a:stretch/>
        </p:blipFill>
        <p:spPr>
          <a:xfrm>
            <a:off x="302217" y="1"/>
            <a:ext cx="117199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264" y="5966847"/>
            <a:ext cx="3069956" cy="10087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Scrap book 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21152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6"/>
          <a:stretch/>
        </p:blipFill>
        <p:spPr>
          <a:xfrm>
            <a:off x="729241" y="0"/>
            <a:ext cx="10700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605" y="6205698"/>
            <a:ext cx="2419027" cy="76079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Registration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9762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59" y="0"/>
            <a:ext cx="11422251" cy="6865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6040" y="0"/>
            <a:ext cx="5162227" cy="1001013"/>
          </a:xfrm>
        </p:spPr>
        <p:txBody>
          <a:bodyPr/>
          <a:lstStyle/>
          <a:p>
            <a:r>
              <a:rPr lang="en-GB" dirty="0" smtClean="0"/>
              <a:t>Promote to operator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781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19" y="891152"/>
            <a:ext cx="9379515" cy="596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8079" y="-1373"/>
            <a:ext cx="4030851" cy="892525"/>
          </a:xfrm>
        </p:spPr>
        <p:txBody>
          <a:bodyPr>
            <a:normAutofit/>
          </a:bodyPr>
          <a:lstStyle/>
          <a:p>
            <a:r>
              <a:rPr lang="en-GB" sz="3600" dirty="0" smtClean="0"/>
              <a:t>Lending books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7172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9" y="0"/>
            <a:ext cx="10162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449" y="5813236"/>
            <a:ext cx="3372173" cy="923522"/>
          </a:xfrm>
        </p:spPr>
        <p:txBody>
          <a:bodyPr/>
          <a:lstStyle/>
          <a:p>
            <a:r>
              <a:rPr lang="en-GB" dirty="0" smtClean="0"/>
              <a:t>Forms query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58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691" y="0"/>
            <a:ext cx="113942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136" y="6135957"/>
            <a:ext cx="3525864" cy="590308"/>
          </a:xfrm>
        </p:spPr>
        <p:txBody>
          <a:bodyPr>
            <a:noAutofit/>
          </a:bodyPr>
          <a:lstStyle/>
          <a:p>
            <a:pPr algn="ctr"/>
            <a:r>
              <a:rPr lang="en-GB" sz="3600" dirty="0" smtClean="0"/>
              <a:t>Create User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6536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0" y="0"/>
            <a:ext cx="11499742" cy="684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819" y="5973224"/>
            <a:ext cx="3007963" cy="884776"/>
          </a:xfrm>
        </p:spPr>
        <p:txBody>
          <a:bodyPr/>
          <a:lstStyle/>
          <a:p>
            <a:r>
              <a:rPr lang="en-GB" dirty="0" smtClean="0"/>
              <a:t>Add copy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4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271" y="0"/>
            <a:ext cx="12334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7538" y="5548393"/>
            <a:ext cx="3875868" cy="1070756"/>
          </a:xfrm>
        </p:spPr>
        <p:txBody>
          <a:bodyPr/>
          <a:lstStyle/>
          <a:p>
            <a:r>
              <a:rPr lang="en-GB" dirty="0" smtClean="0"/>
              <a:t>Add Books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969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6C41AF-6B4E-49BB-A635-34E9C7B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Задание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="" xmlns:a16="http://schemas.microsoft.com/office/drawing/2014/main" id="{9B58F1A6-D1AB-481C-8114-CF3C0DE38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50" y="939552"/>
            <a:ext cx="5323300" cy="5717225"/>
          </a:xfrm>
        </p:spPr>
      </p:pic>
    </p:spTree>
    <p:extLst>
      <p:ext uri="{BB962C8B-B14F-4D97-AF65-F5344CB8AC3E}">
        <p14:creationId xmlns:p14="http://schemas.microsoft.com/office/powerpoint/2010/main" val="27100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58" y="1455739"/>
            <a:ext cx="5491903" cy="443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68" y="1455739"/>
            <a:ext cx="5642674" cy="44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66" y="1963860"/>
            <a:ext cx="1033606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611" y="259552"/>
            <a:ext cx="9286738" cy="63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530" y="365125"/>
            <a:ext cx="7416940" cy="62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12" y="86154"/>
            <a:ext cx="8775476" cy="66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6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474" y="365125"/>
            <a:ext cx="6666790" cy="63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194" y="469522"/>
            <a:ext cx="8007611" cy="6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893" y="89814"/>
            <a:ext cx="6656131" cy="66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303" y="1027906"/>
            <a:ext cx="9643393" cy="51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02" y="1335971"/>
            <a:ext cx="9958395" cy="52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CAB68-91F8-4928-ABC8-BA9062DD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292" y="0"/>
            <a:ext cx="4983997" cy="818104"/>
          </a:xfrm>
        </p:spPr>
        <p:txBody>
          <a:bodyPr>
            <a:normAutofit/>
          </a:bodyPr>
          <a:lstStyle/>
          <a:p>
            <a:pPr algn="ctr"/>
            <a:r>
              <a:rPr lang="bg-BG" sz="3600" dirty="0"/>
              <a:t>Структура на проекта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9" y="1004084"/>
            <a:ext cx="11237482" cy="5288227"/>
          </a:xfrm>
        </p:spPr>
      </p:pic>
    </p:spTree>
    <p:extLst>
      <p:ext uri="{BB962C8B-B14F-4D97-AF65-F5344CB8AC3E}">
        <p14:creationId xmlns:p14="http://schemas.microsoft.com/office/powerpoint/2010/main" val="10311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92" y="756241"/>
            <a:ext cx="6054254" cy="58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323" y="957720"/>
            <a:ext cx="8511353" cy="56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502" y="604433"/>
            <a:ext cx="9250996" cy="61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5" y="1690688"/>
            <a:ext cx="7703010" cy="4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934" y="365125"/>
            <a:ext cx="6164131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903" y="229300"/>
            <a:ext cx="6758194" cy="63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321169-E69A-44E2-8EFC-496D41F1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07" y="-28894"/>
            <a:ext cx="5076986" cy="976851"/>
          </a:xfrm>
        </p:spPr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="" xmlns:a16="http://schemas.microsoft.com/office/drawing/2014/main" id="{632D2F24-F24E-4E51-9402-6FAC375B9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7" y="947957"/>
            <a:ext cx="9064066" cy="5708708"/>
          </a:xfrm>
        </p:spPr>
      </p:pic>
    </p:spTree>
    <p:extLst>
      <p:ext uri="{BB962C8B-B14F-4D97-AF65-F5344CB8AC3E}">
        <p14:creationId xmlns:p14="http://schemas.microsoft.com/office/powerpoint/2010/main" val="24588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="" xmlns:a16="http://schemas.microsoft.com/office/drawing/2014/main" id="{92639675-3D6C-41EB-AB5F-7B37441E8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EB78F2-AB59-4D46-BA7F-91CD53C0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158" y="5933497"/>
            <a:ext cx="4336884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0079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3DF8DE-4358-46DC-B1AE-BAA0EBF8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367" y="37028"/>
            <a:ext cx="5100234" cy="877027"/>
          </a:xfrm>
        </p:spPr>
        <p:txBody>
          <a:bodyPr/>
          <a:lstStyle/>
          <a:p>
            <a:pPr algn="ctr"/>
            <a:r>
              <a:rPr lang="en-US" dirty="0"/>
              <a:t>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22" y="890808"/>
            <a:ext cx="9724124" cy="59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4"/>
          <a:stretch/>
        </p:blipFill>
        <p:spPr>
          <a:xfrm>
            <a:off x="643501" y="0"/>
            <a:ext cx="1082342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6AAFF-CDAC-41A3-A3B7-77C4F56E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674" y="6168325"/>
            <a:ext cx="4906505" cy="85378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6798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C3DE6D-63CF-4A78-80B9-914A14E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578" y="0"/>
            <a:ext cx="4891007" cy="7375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 diagram – Entities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91" y="712595"/>
            <a:ext cx="10644613" cy="61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7" b="3732"/>
          <a:stretch/>
        </p:blipFill>
        <p:spPr>
          <a:xfrm>
            <a:off x="185318" y="0"/>
            <a:ext cx="118289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C7B394-898B-42B5-8EFD-DA3370FA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023" y="5749872"/>
            <a:ext cx="3388963" cy="119336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Class </a:t>
            </a:r>
            <a:r>
              <a:rPr lang="en-US" sz="2800" dirty="0" smtClean="0"/>
              <a:t>diagram </a:t>
            </a:r>
            <a:r>
              <a:rPr lang="en-US" sz="2800" dirty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37694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23A3C"/>
      </a:dk2>
      <a:lt2>
        <a:srgbClr val="E8E4E2"/>
      </a:lt2>
      <a:accent1>
        <a:srgbClr val="7CA8BC"/>
      </a:accent1>
      <a:accent2>
        <a:srgbClr val="72ADA7"/>
      </a:accent2>
      <a:accent3>
        <a:srgbClr val="7FAB94"/>
      </a:accent3>
      <a:accent4>
        <a:srgbClr val="73AE77"/>
      </a:accent4>
      <a:accent5>
        <a:srgbClr val="8DA97D"/>
      </a:accent5>
      <a:accent6>
        <a:srgbClr val="9AA76E"/>
      </a:accent6>
      <a:hlink>
        <a:srgbClr val="A8765E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51</Words>
  <Application>Microsoft Office PowerPoint</Application>
  <PresentationFormat>Widescreen</PresentationFormat>
  <Paragraphs>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Библиотека</vt:lpstr>
      <vt:lpstr>Задание</vt:lpstr>
      <vt:lpstr>Структура на проекта</vt:lpstr>
      <vt:lpstr>ER diagram</vt:lpstr>
      <vt:lpstr>Use case diagram</vt:lpstr>
      <vt:lpstr>Activity diagram</vt:lpstr>
      <vt:lpstr>Sequence diagram</vt:lpstr>
      <vt:lpstr>Class diagram – Entities</vt:lpstr>
      <vt:lpstr>Class diagram Repositories</vt:lpstr>
      <vt:lpstr>Users rating query</vt:lpstr>
      <vt:lpstr>User login</vt:lpstr>
      <vt:lpstr>Scrap book </vt:lpstr>
      <vt:lpstr>Registration</vt:lpstr>
      <vt:lpstr>Promote to operator</vt:lpstr>
      <vt:lpstr>Lending books</vt:lpstr>
      <vt:lpstr>Forms query</vt:lpstr>
      <vt:lpstr>Create User</vt:lpstr>
      <vt:lpstr>Add copy</vt:lpstr>
      <vt:lpstr>Add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ИВЕЛИН ВЛАДИМИРОВ БЕЛИНОВ СИТ 3к</dc:creator>
  <cp:lastModifiedBy>Nanami Chaan</cp:lastModifiedBy>
  <cp:revision>10</cp:revision>
  <dcterms:created xsi:type="dcterms:W3CDTF">2022-02-02T12:50:13Z</dcterms:created>
  <dcterms:modified xsi:type="dcterms:W3CDTF">2022-02-06T17:35:31Z</dcterms:modified>
</cp:coreProperties>
</file>